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44043"/>
            <a:ext cx="18288000" cy="10375086"/>
          </a:xfrm>
          <a:custGeom>
            <a:avLst/>
            <a:gdLst/>
            <a:ahLst/>
            <a:cxnLst/>
            <a:rect r="r" b="b" t="t" l="l"/>
            <a:pathLst>
              <a:path h="10375086" w="18288000">
                <a:moveTo>
                  <a:pt x="0" y="0"/>
                </a:moveTo>
                <a:lnTo>
                  <a:pt x="18288000" y="0"/>
                </a:lnTo>
                <a:lnTo>
                  <a:pt x="18288000" y="10375086"/>
                </a:lnTo>
                <a:lnTo>
                  <a:pt x="0" y="103750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1430"/>
            <a:ext cx="18267725" cy="10298430"/>
          </a:xfrm>
          <a:custGeom>
            <a:avLst/>
            <a:gdLst/>
            <a:ahLst/>
            <a:cxnLst/>
            <a:rect r="r" b="b" t="t" l="l"/>
            <a:pathLst>
              <a:path h="10298430" w="18267725">
                <a:moveTo>
                  <a:pt x="0" y="0"/>
                </a:moveTo>
                <a:lnTo>
                  <a:pt x="18267725" y="0"/>
                </a:lnTo>
                <a:lnTo>
                  <a:pt x="18267725" y="10298430"/>
                </a:lnTo>
                <a:lnTo>
                  <a:pt x="0" y="10298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132732" cy="10287000"/>
          </a:xfrm>
          <a:custGeom>
            <a:avLst/>
            <a:gdLst/>
            <a:ahLst/>
            <a:cxnLst/>
            <a:rect r="r" b="b" t="t" l="l"/>
            <a:pathLst>
              <a:path h="10287000" w="18132732">
                <a:moveTo>
                  <a:pt x="0" y="0"/>
                </a:moveTo>
                <a:lnTo>
                  <a:pt x="18132732" y="0"/>
                </a:lnTo>
                <a:lnTo>
                  <a:pt x="181327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132732" cy="10287000"/>
          </a:xfrm>
          <a:custGeom>
            <a:avLst/>
            <a:gdLst/>
            <a:ahLst/>
            <a:cxnLst/>
            <a:rect r="r" b="b" t="t" l="l"/>
            <a:pathLst>
              <a:path h="10287000" w="18132732">
                <a:moveTo>
                  <a:pt x="0" y="0"/>
                </a:moveTo>
                <a:lnTo>
                  <a:pt x="18132732" y="0"/>
                </a:lnTo>
                <a:lnTo>
                  <a:pt x="181327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132732" cy="10287000"/>
          </a:xfrm>
          <a:custGeom>
            <a:avLst/>
            <a:gdLst/>
            <a:ahLst/>
            <a:cxnLst/>
            <a:rect r="r" b="b" t="t" l="l"/>
            <a:pathLst>
              <a:path h="10287000" w="18132732">
                <a:moveTo>
                  <a:pt x="0" y="0"/>
                </a:moveTo>
                <a:lnTo>
                  <a:pt x="18132732" y="0"/>
                </a:lnTo>
                <a:lnTo>
                  <a:pt x="181327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210366" cy="10331043"/>
          </a:xfrm>
          <a:custGeom>
            <a:avLst/>
            <a:gdLst/>
            <a:ahLst/>
            <a:cxnLst/>
            <a:rect r="r" b="b" t="t" l="l"/>
            <a:pathLst>
              <a:path h="10331043" w="18210366">
                <a:moveTo>
                  <a:pt x="0" y="0"/>
                </a:moveTo>
                <a:lnTo>
                  <a:pt x="18210366" y="0"/>
                </a:lnTo>
                <a:lnTo>
                  <a:pt x="18210366" y="10331043"/>
                </a:lnTo>
                <a:lnTo>
                  <a:pt x="0" y="103310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44043"/>
            <a:ext cx="18210366" cy="10331043"/>
          </a:xfrm>
          <a:custGeom>
            <a:avLst/>
            <a:gdLst/>
            <a:ahLst/>
            <a:cxnLst/>
            <a:rect r="r" b="b" t="t" l="l"/>
            <a:pathLst>
              <a:path h="10331043" w="18210366">
                <a:moveTo>
                  <a:pt x="0" y="0"/>
                </a:moveTo>
                <a:lnTo>
                  <a:pt x="18210366" y="0"/>
                </a:lnTo>
                <a:lnTo>
                  <a:pt x="18210366" y="10331043"/>
                </a:lnTo>
                <a:lnTo>
                  <a:pt x="0" y="103310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132732" cy="10287000"/>
          </a:xfrm>
          <a:custGeom>
            <a:avLst/>
            <a:gdLst/>
            <a:ahLst/>
            <a:cxnLst/>
            <a:rect r="r" b="b" t="t" l="l"/>
            <a:pathLst>
              <a:path h="10287000" w="18132732">
                <a:moveTo>
                  <a:pt x="0" y="0"/>
                </a:moveTo>
                <a:lnTo>
                  <a:pt x="18132732" y="0"/>
                </a:lnTo>
                <a:lnTo>
                  <a:pt x="181327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132732" cy="10287000"/>
          </a:xfrm>
          <a:custGeom>
            <a:avLst/>
            <a:gdLst/>
            <a:ahLst/>
            <a:cxnLst/>
            <a:rect r="r" b="b" t="t" l="l"/>
            <a:pathLst>
              <a:path h="10287000" w="18132732">
                <a:moveTo>
                  <a:pt x="0" y="0"/>
                </a:moveTo>
                <a:lnTo>
                  <a:pt x="18132732" y="0"/>
                </a:lnTo>
                <a:lnTo>
                  <a:pt x="181327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132732" cy="10287000"/>
          </a:xfrm>
          <a:custGeom>
            <a:avLst/>
            <a:gdLst/>
            <a:ahLst/>
            <a:cxnLst/>
            <a:rect r="r" b="b" t="t" l="l"/>
            <a:pathLst>
              <a:path h="10287000" w="18132732">
                <a:moveTo>
                  <a:pt x="0" y="0"/>
                </a:moveTo>
                <a:lnTo>
                  <a:pt x="18132732" y="0"/>
                </a:lnTo>
                <a:lnTo>
                  <a:pt x="181327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6239" y="72959"/>
            <a:ext cx="18004127" cy="10214041"/>
          </a:xfrm>
          <a:custGeom>
            <a:avLst/>
            <a:gdLst/>
            <a:ahLst/>
            <a:cxnLst/>
            <a:rect r="r" b="b" t="t" l="l"/>
            <a:pathLst>
              <a:path h="10214041" w="18004127">
                <a:moveTo>
                  <a:pt x="0" y="0"/>
                </a:moveTo>
                <a:lnTo>
                  <a:pt x="18004127" y="0"/>
                </a:lnTo>
                <a:lnTo>
                  <a:pt x="18004127" y="10214041"/>
                </a:lnTo>
                <a:lnTo>
                  <a:pt x="0" y="102140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44043"/>
            <a:ext cx="18210366" cy="10331043"/>
          </a:xfrm>
          <a:custGeom>
            <a:avLst/>
            <a:gdLst/>
            <a:ahLst/>
            <a:cxnLst/>
            <a:rect r="r" b="b" t="t" l="l"/>
            <a:pathLst>
              <a:path h="10331043" w="18210366">
                <a:moveTo>
                  <a:pt x="0" y="0"/>
                </a:moveTo>
                <a:lnTo>
                  <a:pt x="18210366" y="0"/>
                </a:lnTo>
                <a:lnTo>
                  <a:pt x="18210366" y="10331043"/>
                </a:lnTo>
                <a:lnTo>
                  <a:pt x="0" y="103310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6552" y="159670"/>
            <a:ext cx="17937707" cy="10127330"/>
          </a:xfrm>
          <a:custGeom>
            <a:avLst/>
            <a:gdLst/>
            <a:ahLst/>
            <a:cxnLst/>
            <a:rect r="r" b="b" t="t" l="l"/>
            <a:pathLst>
              <a:path h="10127330" w="17937707">
                <a:moveTo>
                  <a:pt x="0" y="0"/>
                </a:moveTo>
                <a:lnTo>
                  <a:pt x="17937706" y="0"/>
                </a:lnTo>
                <a:lnTo>
                  <a:pt x="17937706" y="10127330"/>
                </a:lnTo>
                <a:lnTo>
                  <a:pt x="0" y="10127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9050"/>
            <a:ext cx="18288000" cy="10325100"/>
          </a:xfrm>
          <a:custGeom>
            <a:avLst/>
            <a:gdLst/>
            <a:ahLst/>
            <a:cxnLst/>
            <a:rect r="r" b="b" t="t" l="l"/>
            <a:pathLst>
              <a:path h="10325100" w="18288000">
                <a:moveTo>
                  <a:pt x="0" y="0"/>
                </a:moveTo>
                <a:lnTo>
                  <a:pt x="18288000" y="0"/>
                </a:lnTo>
                <a:lnTo>
                  <a:pt x="18288000" y="10325100"/>
                </a:lnTo>
                <a:lnTo>
                  <a:pt x="0" y="103251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742" y="0"/>
            <a:ext cx="18220517" cy="10287000"/>
          </a:xfrm>
          <a:custGeom>
            <a:avLst/>
            <a:gdLst/>
            <a:ahLst/>
            <a:cxnLst/>
            <a:rect r="r" b="b" t="t" l="l"/>
            <a:pathLst>
              <a:path h="10287000" w="18220517">
                <a:moveTo>
                  <a:pt x="0" y="0"/>
                </a:moveTo>
                <a:lnTo>
                  <a:pt x="18220516" y="0"/>
                </a:lnTo>
                <a:lnTo>
                  <a:pt x="182205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210366" cy="10331043"/>
          </a:xfrm>
          <a:custGeom>
            <a:avLst/>
            <a:gdLst/>
            <a:ahLst/>
            <a:cxnLst/>
            <a:rect r="r" b="b" t="t" l="l"/>
            <a:pathLst>
              <a:path h="10331043" w="18210366">
                <a:moveTo>
                  <a:pt x="0" y="0"/>
                </a:moveTo>
                <a:lnTo>
                  <a:pt x="18210366" y="0"/>
                </a:lnTo>
                <a:lnTo>
                  <a:pt x="18210366" y="10331043"/>
                </a:lnTo>
                <a:lnTo>
                  <a:pt x="0" y="103310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210366" cy="10331043"/>
          </a:xfrm>
          <a:custGeom>
            <a:avLst/>
            <a:gdLst/>
            <a:ahLst/>
            <a:cxnLst/>
            <a:rect r="r" b="b" t="t" l="l"/>
            <a:pathLst>
              <a:path h="10331043" w="18210366">
                <a:moveTo>
                  <a:pt x="0" y="0"/>
                </a:moveTo>
                <a:lnTo>
                  <a:pt x="18210366" y="0"/>
                </a:lnTo>
                <a:lnTo>
                  <a:pt x="18210366" y="10331043"/>
                </a:lnTo>
                <a:lnTo>
                  <a:pt x="0" y="103310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132732" cy="10287000"/>
          </a:xfrm>
          <a:custGeom>
            <a:avLst/>
            <a:gdLst/>
            <a:ahLst/>
            <a:cxnLst/>
            <a:rect r="r" b="b" t="t" l="l"/>
            <a:pathLst>
              <a:path h="10287000" w="18132732">
                <a:moveTo>
                  <a:pt x="0" y="0"/>
                </a:moveTo>
                <a:lnTo>
                  <a:pt x="18132732" y="0"/>
                </a:lnTo>
                <a:lnTo>
                  <a:pt x="181327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132732" cy="10287000"/>
          </a:xfrm>
          <a:custGeom>
            <a:avLst/>
            <a:gdLst/>
            <a:ahLst/>
            <a:cxnLst/>
            <a:rect r="r" b="b" t="t" l="l"/>
            <a:pathLst>
              <a:path h="10287000" w="18132732">
                <a:moveTo>
                  <a:pt x="0" y="0"/>
                </a:moveTo>
                <a:lnTo>
                  <a:pt x="18132732" y="0"/>
                </a:lnTo>
                <a:lnTo>
                  <a:pt x="181327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44043"/>
            <a:ext cx="18210366" cy="10331043"/>
          </a:xfrm>
          <a:custGeom>
            <a:avLst/>
            <a:gdLst/>
            <a:ahLst/>
            <a:cxnLst/>
            <a:rect r="r" b="b" t="t" l="l"/>
            <a:pathLst>
              <a:path h="10331043" w="18210366">
                <a:moveTo>
                  <a:pt x="0" y="0"/>
                </a:moveTo>
                <a:lnTo>
                  <a:pt x="18210366" y="0"/>
                </a:lnTo>
                <a:lnTo>
                  <a:pt x="18210366" y="10331043"/>
                </a:lnTo>
                <a:lnTo>
                  <a:pt x="0" y="103310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050" y="-34518"/>
            <a:ext cx="18210366" cy="10331043"/>
          </a:xfrm>
          <a:custGeom>
            <a:avLst/>
            <a:gdLst/>
            <a:ahLst/>
            <a:cxnLst/>
            <a:rect r="r" b="b" t="t" l="l"/>
            <a:pathLst>
              <a:path h="10331043" w="18210366">
                <a:moveTo>
                  <a:pt x="0" y="0"/>
                </a:moveTo>
                <a:lnTo>
                  <a:pt x="18210366" y="0"/>
                </a:lnTo>
                <a:lnTo>
                  <a:pt x="18210366" y="10331043"/>
                </a:lnTo>
                <a:lnTo>
                  <a:pt x="0" y="103310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634" y="0"/>
            <a:ext cx="18210366" cy="10331043"/>
          </a:xfrm>
          <a:custGeom>
            <a:avLst/>
            <a:gdLst/>
            <a:ahLst/>
            <a:cxnLst/>
            <a:rect r="r" b="b" t="t" l="l"/>
            <a:pathLst>
              <a:path h="10331043" w="18210366">
                <a:moveTo>
                  <a:pt x="0" y="0"/>
                </a:moveTo>
                <a:lnTo>
                  <a:pt x="18210366" y="0"/>
                </a:lnTo>
                <a:lnTo>
                  <a:pt x="18210366" y="10331043"/>
                </a:lnTo>
                <a:lnTo>
                  <a:pt x="0" y="103310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DAGg-7j2wzI</dc:identifier>
  <dcterms:modified xsi:type="dcterms:W3CDTF">2011-08-01T06:04:30Z</dcterms:modified>
  <cp:revision>1</cp:revision>
</cp:coreProperties>
</file>

<file path=docProps/thumbnail.jpeg>
</file>